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7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447B4-1F6F-420C-BA7F-FA0BF574D0D1}" v="60" dt="2025-02-13T11:10:50.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0" autoAdjust="0"/>
  </p:normalViewPr>
  <p:slideViewPr>
    <p:cSldViewPr>
      <p:cViewPr>
        <p:scale>
          <a:sx n="100" d="100"/>
          <a:sy n="100" d="100"/>
        </p:scale>
        <p:origin x="516" y="-13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Cragg" userId="S::s.cragg@elsoninfantschool.co.uk::8287ea4a-ec98-42d8-b2ad-4a6f44d3af32" providerId="AD" clId="Web-{730F74F9-2C59-4081-8EF0-3167EC0B3848}"/>
    <pc:docChg chg="modSld">
      <pc:chgData name="Stephanie Cragg" userId="S::s.cragg@elsoninfantschool.co.uk::8287ea4a-ec98-42d8-b2ad-4a6f44d3af32" providerId="AD" clId="Web-{730F74F9-2C59-4081-8EF0-3167EC0B3848}" dt="2024-02-18T21:55:53.252" v="78" actId="20577"/>
      <pc:docMkLst>
        <pc:docMk/>
      </pc:docMkLst>
      <pc:sldChg chg="delSp modSp">
        <pc:chgData name="Stephanie Cragg" userId="S::s.cragg@elsoninfantschool.co.uk::8287ea4a-ec98-42d8-b2ad-4a6f44d3af32" providerId="AD" clId="Web-{730F74F9-2C59-4081-8EF0-3167EC0B3848}" dt="2024-02-18T21:55:53.252" v="78" actId="20577"/>
        <pc:sldMkLst>
          <pc:docMk/>
          <pc:sldMk cId="3557135386" sldId="256"/>
        </pc:sldMkLst>
      </pc:sldChg>
    </pc:docChg>
  </pc:docChgLst>
  <pc:docChgLst>
    <pc:chgData name="Stephanie Cragg" userId="S::s.cragg@elsoninfantschool.co.uk::8287ea4a-ec98-42d8-b2ad-4a6f44d3af32" providerId="AD" clId="Web-{264B2C4B-CC7A-A5C4-156F-05C2D9D44CC8}"/>
    <pc:docChg chg="modSld">
      <pc:chgData name="Stephanie Cragg" userId="S::s.cragg@elsoninfantschool.co.uk::8287ea4a-ec98-42d8-b2ad-4a6f44d3af32" providerId="AD" clId="Web-{264B2C4B-CC7A-A5C4-156F-05C2D9D44CC8}" dt="2024-02-18T22:30:16.384" v="202" actId="14100"/>
      <pc:docMkLst>
        <pc:docMk/>
      </pc:docMkLst>
      <pc:sldChg chg="delSp modSp">
        <pc:chgData name="Stephanie Cragg" userId="S::s.cragg@elsoninfantschool.co.uk::8287ea4a-ec98-42d8-b2ad-4a6f44d3af32" providerId="AD" clId="Web-{264B2C4B-CC7A-A5C4-156F-05C2D9D44CC8}" dt="2024-02-18T22:30:16.384" v="202" actId="14100"/>
        <pc:sldMkLst>
          <pc:docMk/>
          <pc:sldMk cId="3557135386" sldId="256"/>
        </pc:sldMkLst>
      </pc:sldChg>
    </pc:docChg>
  </pc:docChgLst>
  <pc:docChgLst>
    <pc:chgData name="Stephanie Cragg" userId="8287ea4a-ec98-42d8-b2ad-4a6f44d3af32" providerId="ADAL" clId="{FEE447B4-1F6F-420C-BA7F-FA0BF574D0D1}"/>
    <pc:docChg chg="custSel modSld">
      <pc:chgData name="Stephanie Cragg" userId="8287ea4a-ec98-42d8-b2ad-4a6f44d3af32" providerId="ADAL" clId="{FEE447B4-1F6F-420C-BA7F-FA0BF574D0D1}" dt="2025-02-13T11:12:56.316" v="1456" actId="2711"/>
      <pc:docMkLst>
        <pc:docMk/>
      </pc:docMkLst>
      <pc:sldChg chg="addSp delSp modSp mod">
        <pc:chgData name="Stephanie Cragg" userId="8287ea4a-ec98-42d8-b2ad-4a6f44d3af32" providerId="ADAL" clId="{FEE447B4-1F6F-420C-BA7F-FA0BF574D0D1}" dt="2025-02-13T11:12:56.316" v="1456" actId="2711"/>
        <pc:sldMkLst>
          <pc:docMk/>
          <pc:sldMk cId="3557135386" sldId="256"/>
        </pc:sldMkLst>
        <pc:spChg chg="mod">
          <ac:chgData name="Stephanie Cragg" userId="8287ea4a-ec98-42d8-b2ad-4a6f44d3af32" providerId="ADAL" clId="{FEE447B4-1F6F-420C-BA7F-FA0BF574D0D1}" dt="2025-02-13T10:35:13.909" v="539" actId="14100"/>
          <ac:spMkLst>
            <pc:docMk/>
            <pc:sldMk cId="3557135386" sldId="256"/>
            <ac:spMk id="2" creationId="{00000000-0000-0000-0000-000000000000}"/>
          </ac:spMkLst>
        </pc:spChg>
        <pc:spChg chg="mod">
          <ac:chgData name="Stephanie Cragg" userId="8287ea4a-ec98-42d8-b2ad-4a6f44d3af32" providerId="ADAL" clId="{FEE447B4-1F6F-420C-BA7F-FA0BF574D0D1}" dt="2025-02-13T10:51:41.266" v="932" actId="1076"/>
          <ac:spMkLst>
            <pc:docMk/>
            <pc:sldMk cId="3557135386" sldId="256"/>
            <ac:spMk id="3" creationId="{00000000-0000-0000-0000-000000000000}"/>
          </ac:spMkLst>
        </pc:spChg>
        <pc:spChg chg="mod">
          <ac:chgData name="Stephanie Cragg" userId="8287ea4a-ec98-42d8-b2ad-4a6f44d3af32" providerId="ADAL" clId="{FEE447B4-1F6F-420C-BA7F-FA0BF574D0D1}" dt="2025-02-13T10:50:53.761" v="920" actId="14100"/>
          <ac:spMkLst>
            <pc:docMk/>
            <pc:sldMk cId="3557135386" sldId="256"/>
            <ac:spMk id="4" creationId="{00000000-0000-0000-0000-000000000000}"/>
          </ac:spMkLst>
        </pc:spChg>
        <pc:spChg chg="mod">
          <ac:chgData name="Stephanie Cragg" userId="8287ea4a-ec98-42d8-b2ad-4a6f44d3af32" providerId="ADAL" clId="{FEE447B4-1F6F-420C-BA7F-FA0BF574D0D1}" dt="2025-02-13T10:50:23.821" v="915" actId="404"/>
          <ac:spMkLst>
            <pc:docMk/>
            <pc:sldMk cId="3557135386" sldId="256"/>
            <ac:spMk id="5" creationId="{00000000-0000-0000-0000-000000000000}"/>
          </ac:spMkLst>
        </pc:spChg>
        <pc:spChg chg="add del mod">
          <ac:chgData name="Stephanie Cragg" userId="8287ea4a-ec98-42d8-b2ad-4a6f44d3af32" providerId="ADAL" clId="{FEE447B4-1F6F-420C-BA7F-FA0BF574D0D1}" dt="2025-02-13T10:50:26.952" v="916" actId="478"/>
          <ac:spMkLst>
            <pc:docMk/>
            <pc:sldMk cId="3557135386" sldId="256"/>
            <ac:spMk id="6" creationId="{5628B02C-8797-77CE-1012-D7126BF17199}"/>
          </ac:spMkLst>
        </pc:spChg>
        <pc:spChg chg="mod">
          <ac:chgData name="Stephanie Cragg" userId="8287ea4a-ec98-42d8-b2ad-4a6f44d3af32" providerId="ADAL" clId="{FEE447B4-1F6F-420C-BA7F-FA0BF574D0D1}" dt="2025-02-13T10:50:41.286" v="918" actId="404"/>
          <ac:spMkLst>
            <pc:docMk/>
            <pc:sldMk cId="3557135386" sldId="256"/>
            <ac:spMk id="7" creationId="{00000000-0000-0000-0000-000000000000}"/>
          </ac:spMkLst>
        </pc:spChg>
        <pc:spChg chg="mod">
          <ac:chgData name="Stephanie Cragg" userId="8287ea4a-ec98-42d8-b2ad-4a6f44d3af32" providerId="ADAL" clId="{FEE447B4-1F6F-420C-BA7F-FA0BF574D0D1}" dt="2025-02-13T11:10:13.292" v="1415" actId="14100"/>
          <ac:spMkLst>
            <pc:docMk/>
            <pc:sldMk cId="3557135386" sldId="256"/>
            <ac:spMk id="8" creationId="{00000000-0000-0000-0000-000000000000}"/>
          </ac:spMkLst>
        </pc:spChg>
        <pc:spChg chg="mod">
          <ac:chgData name="Stephanie Cragg" userId="8287ea4a-ec98-42d8-b2ad-4a6f44d3af32" providerId="ADAL" clId="{FEE447B4-1F6F-420C-BA7F-FA0BF574D0D1}" dt="2025-02-13T10:50:56.565" v="921" actId="14100"/>
          <ac:spMkLst>
            <pc:docMk/>
            <pc:sldMk cId="3557135386" sldId="256"/>
            <ac:spMk id="9" creationId="{00000000-0000-0000-0000-000000000000}"/>
          </ac:spMkLst>
        </pc:spChg>
        <pc:spChg chg="mod">
          <ac:chgData name="Stephanie Cragg" userId="8287ea4a-ec98-42d8-b2ad-4a6f44d3af32" providerId="ADAL" clId="{FEE447B4-1F6F-420C-BA7F-FA0BF574D0D1}" dt="2025-02-13T10:46:49.255" v="875" actId="14100"/>
          <ac:spMkLst>
            <pc:docMk/>
            <pc:sldMk cId="3557135386" sldId="256"/>
            <ac:spMk id="10" creationId="{00000000-0000-0000-0000-000000000000}"/>
          </ac:spMkLst>
        </pc:spChg>
        <pc:spChg chg="mod">
          <ac:chgData name="Stephanie Cragg" userId="8287ea4a-ec98-42d8-b2ad-4a6f44d3af32" providerId="ADAL" clId="{FEE447B4-1F6F-420C-BA7F-FA0BF574D0D1}" dt="2025-02-13T10:51:37.395" v="931" actId="14100"/>
          <ac:spMkLst>
            <pc:docMk/>
            <pc:sldMk cId="3557135386" sldId="256"/>
            <ac:spMk id="11" creationId="{00000000-0000-0000-0000-000000000000}"/>
          </ac:spMkLst>
        </pc:spChg>
        <pc:spChg chg="mod">
          <ac:chgData name="Stephanie Cragg" userId="8287ea4a-ec98-42d8-b2ad-4a6f44d3af32" providerId="ADAL" clId="{FEE447B4-1F6F-420C-BA7F-FA0BF574D0D1}" dt="2025-02-13T10:34:42.752" v="528" actId="14100"/>
          <ac:spMkLst>
            <pc:docMk/>
            <pc:sldMk cId="3557135386" sldId="256"/>
            <ac:spMk id="12" creationId="{00000000-0000-0000-0000-000000000000}"/>
          </ac:spMkLst>
        </pc:spChg>
        <pc:spChg chg="mod">
          <ac:chgData name="Stephanie Cragg" userId="8287ea4a-ec98-42d8-b2ad-4a6f44d3af32" providerId="ADAL" clId="{FEE447B4-1F6F-420C-BA7F-FA0BF574D0D1}" dt="2025-02-13T10:47:37.265" v="884" actId="14100"/>
          <ac:spMkLst>
            <pc:docMk/>
            <pc:sldMk cId="3557135386" sldId="256"/>
            <ac:spMk id="13" creationId="{00000000-0000-0000-0000-000000000000}"/>
          </ac:spMkLst>
        </pc:spChg>
        <pc:spChg chg="mod">
          <ac:chgData name="Stephanie Cragg" userId="8287ea4a-ec98-42d8-b2ad-4a6f44d3af32" providerId="ADAL" clId="{FEE447B4-1F6F-420C-BA7F-FA0BF574D0D1}" dt="2025-02-13T10:53:28.025" v="935" actId="14100"/>
          <ac:spMkLst>
            <pc:docMk/>
            <pc:sldMk cId="3557135386" sldId="256"/>
            <ac:spMk id="14" creationId="{00000000-0000-0000-0000-000000000000}"/>
          </ac:spMkLst>
        </pc:spChg>
        <pc:spChg chg="mod">
          <ac:chgData name="Stephanie Cragg" userId="8287ea4a-ec98-42d8-b2ad-4a6f44d3af32" providerId="ADAL" clId="{FEE447B4-1F6F-420C-BA7F-FA0BF574D0D1}" dt="2025-02-13T10:35:23.308" v="542" actId="14100"/>
          <ac:spMkLst>
            <pc:docMk/>
            <pc:sldMk cId="3557135386" sldId="256"/>
            <ac:spMk id="15" creationId="{00000000-0000-0000-0000-000000000000}"/>
          </ac:spMkLst>
        </pc:spChg>
        <pc:spChg chg="add mod">
          <ac:chgData name="Stephanie Cragg" userId="8287ea4a-ec98-42d8-b2ad-4a6f44d3af32" providerId="ADAL" clId="{FEE447B4-1F6F-420C-BA7F-FA0BF574D0D1}" dt="2025-02-13T11:02:46.285" v="1198" actId="20577"/>
          <ac:spMkLst>
            <pc:docMk/>
            <pc:sldMk cId="3557135386" sldId="256"/>
            <ac:spMk id="19" creationId="{8578AC55-A02D-1972-B881-F6E781D20866}"/>
          </ac:spMkLst>
        </pc:spChg>
        <pc:spChg chg="add del mod">
          <ac:chgData name="Stephanie Cragg" userId="8287ea4a-ec98-42d8-b2ad-4a6f44d3af32" providerId="ADAL" clId="{FEE447B4-1F6F-420C-BA7F-FA0BF574D0D1}" dt="2025-02-13T10:53:47.754" v="940" actId="478"/>
          <ac:spMkLst>
            <pc:docMk/>
            <pc:sldMk cId="3557135386" sldId="256"/>
            <ac:spMk id="21" creationId="{5B1DA59D-EE47-F30A-F4F6-AF3B4D3C44CC}"/>
          </ac:spMkLst>
        </pc:spChg>
        <pc:spChg chg="add mod">
          <ac:chgData name="Stephanie Cragg" userId="8287ea4a-ec98-42d8-b2ad-4a6f44d3af32" providerId="ADAL" clId="{FEE447B4-1F6F-420C-BA7F-FA0BF574D0D1}" dt="2025-02-13T11:02:51.783" v="1199" actId="14100"/>
          <ac:spMkLst>
            <pc:docMk/>
            <pc:sldMk cId="3557135386" sldId="256"/>
            <ac:spMk id="24" creationId="{0FF4A3A1-7232-4557-F968-6EDCA78971BC}"/>
          </ac:spMkLst>
        </pc:spChg>
        <pc:spChg chg="add mod">
          <ac:chgData name="Stephanie Cragg" userId="8287ea4a-ec98-42d8-b2ad-4a6f44d3af32" providerId="ADAL" clId="{FEE447B4-1F6F-420C-BA7F-FA0BF574D0D1}" dt="2025-02-13T11:07:49.969" v="1385" actId="14100"/>
          <ac:spMkLst>
            <pc:docMk/>
            <pc:sldMk cId="3557135386" sldId="256"/>
            <ac:spMk id="25" creationId="{B8123DE0-BA75-BD8F-F7C8-549BFE1CC0C3}"/>
          </ac:spMkLst>
        </pc:spChg>
        <pc:spChg chg="mod">
          <ac:chgData name="Stephanie Cragg" userId="8287ea4a-ec98-42d8-b2ad-4a6f44d3af32" providerId="ADAL" clId="{FEE447B4-1F6F-420C-BA7F-FA0BF574D0D1}" dt="2025-02-13T10:46:53.482" v="876" actId="14100"/>
          <ac:spMkLst>
            <pc:docMk/>
            <pc:sldMk cId="3557135386" sldId="256"/>
            <ac:spMk id="26" creationId="{00000000-0000-0000-0000-000000000000}"/>
          </ac:spMkLst>
        </pc:spChg>
        <pc:spChg chg="add mod">
          <ac:chgData name="Stephanie Cragg" userId="8287ea4a-ec98-42d8-b2ad-4a6f44d3af32" providerId="ADAL" clId="{FEE447B4-1F6F-420C-BA7F-FA0BF574D0D1}" dt="2025-02-13T11:07:54.821" v="1395" actId="20577"/>
          <ac:spMkLst>
            <pc:docMk/>
            <pc:sldMk cId="3557135386" sldId="256"/>
            <ac:spMk id="27" creationId="{1222041E-F8FB-20E8-AB9A-2FDCC8BF8FDD}"/>
          </ac:spMkLst>
        </pc:spChg>
        <pc:spChg chg="mod">
          <ac:chgData name="Stephanie Cragg" userId="8287ea4a-ec98-42d8-b2ad-4a6f44d3af32" providerId="ADAL" clId="{FEE447B4-1F6F-420C-BA7F-FA0BF574D0D1}" dt="2025-02-13T10:47:16.036" v="881" actId="1076"/>
          <ac:spMkLst>
            <pc:docMk/>
            <pc:sldMk cId="3557135386" sldId="256"/>
            <ac:spMk id="28" creationId="{00000000-0000-0000-0000-000000000000}"/>
          </ac:spMkLst>
        </pc:spChg>
        <pc:spChg chg="mod">
          <ac:chgData name="Stephanie Cragg" userId="8287ea4a-ec98-42d8-b2ad-4a6f44d3af32" providerId="ADAL" clId="{FEE447B4-1F6F-420C-BA7F-FA0BF574D0D1}" dt="2025-02-13T11:11:43.945" v="1454" actId="13926"/>
          <ac:spMkLst>
            <pc:docMk/>
            <pc:sldMk cId="3557135386" sldId="256"/>
            <ac:spMk id="29" creationId="{00000000-0000-0000-0000-000000000000}"/>
          </ac:spMkLst>
        </pc:spChg>
        <pc:spChg chg="mod">
          <ac:chgData name="Stephanie Cragg" userId="8287ea4a-ec98-42d8-b2ad-4a6f44d3af32" providerId="ADAL" clId="{FEE447B4-1F6F-420C-BA7F-FA0BF574D0D1}" dt="2025-02-13T10:47:07.456" v="879" actId="14100"/>
          <ac:spMkLst>
            <pc:docMk/>
            <pc:sldMk cId="3557135386" sldId="256"/>
            <ac:spMk id="30" creationId="{00000000-0000-0000-0000-000000000000}"/>
          </ac:spMkLst>
        </pc:spChg>
        <pc:spChg chg="mod">
          <ac:chgData name="Stephanie Cragg" userId="8287ea4a-ec98-42d8-b2ad-4a6f44d3af32" providerId="ADAL" clId="{FEE447B4-1F6F-420C-BA7F-FA0BF574D0D1}" dt="2025-02-13T10:47:01.689" v="878" actId="14100"/>
          <ac:spMkLst>
            <pc:docMk/>
            <pc:sldMk cId="3557135386" sldId="256"/>
            <ac:spMk id="31" creationId="{00000000-0000-0000-0000-000000000000}"/>
          </ac:spMkLst>
        </pc:spChg>
        <pc:spChg chg="mod">
          <ac:chgData name="Stephanie Cragg" userId="8287ea4a-ec98-42d8-b2ad-4a6f44d3af32" providerId="ADAL" clId="{FEE447B4-1F6F-420C-BA7F-FA0BF574D0D1}" dt="2025-02-13T10:50:10.798" v="912" actId="1076"/>
          <ac:spMkLst>
            <pc:docMk/>
            <pc:sldMk cId="3557135386" sldId="256"/>
            <ac:spMk id="33" creationId="{00000000-0000-0000-0000-000000000000}"/>
          </ac:spMkLst>
        </pc:spChg>
        <pc:spChg chg="mod">
          <ac:chgData name="Stephanie Cragg" userId="8287ea4a-ec98-42d8-b2ad-4a6f44d3af32" providerId="ADAL" clId="{FEE447B4-1F6F-420C-BA7F-FA0BF574D0D1}" dt="2025-02-13T11:12:56.316" v="1456" actId="2711"/>
          <ac:spMkLst>
            <pc:docMk/>
            <pc:sldMk cId="3557135386" sldId="256"/>
            <ac:spMk id="35" creationId="{00000000-0000-0000-0000-000000000000}"/>
          </ac:spMkLst>
        </pc:spChg>
        <pc:spChg chg="mod">
          <ac:chgData name="Stephanie Cragg" userId="8287ea4a-ec98-42d8-b2ad-4a6f44d3af32" providerId="ADAL" clId="{FEE447B4-1F6F-420C-BA7F-FA0BF574D0D1}" dt="2025-02-13T10:40:13.111" v="717" actId="14100"/>
          <ac:spMkLst>
            <pc:docMk/>
            <pc:sldMk cId="3557135386" sldId="256"/>
            <ac:spMk id="40" creationId="{00000000-0000-0000-0000-000000000000}"/>
          </ac:spMkLst>
        </pc:spChg>
        <pc:spChg chg="mod">
          <ac:chgData name="Stephanie Cragg" userId="8287ea4a-ec98-42d8-b2ad-4a6f44d3af32" providerId="ADAL" clId="{FEE447B4-1F6F-420C-BA7F-FA0BF574D0D1}" dt="2025-02-13T10:40:16.424" v="718" actId="14100"/>
          <ac:spMkLst>
            <pc:docMk/>
            <pc:sldMk cId="3557135386" sldId="256"/>
            <ac:spMk id="41" creationId="{00000000-0000-0000-0000-000000000000}"/>
          </ac:spMkLst>
        </pc:spChg>
        <pc:picChg chg="del mod">
          <ac:chgData name="Stephanie Cragg" userId="8287ea4a-ec98-42d8-b2ad-4a6f44d3af32" providerId="ADAL" clId="{FEE447B4-1F6F-420C-BA7F-FA0BF574D0D1}" dt="2025-02-13T10:50:29.708" v="917" actId="478"/>
          <ac:picMkLst>
            <pc:docMk/>
            <pc:sldMk cId="3557135386" sldId="256"/>
            <ac:picMk id="16" creationId="{00000000-0000-0000-0000-000000000000}"/>
          </ac:picMkLst>
        </pc:picChg>
        <pc:picChg chg="mod">
          <ac:chgData name="Stephanie Cragg" userId="8287ea4a-ec98-42d8-b2ad-4a6f44d3af32" providerId="ADAL" clId="{FEE447B4-1F6F-420C-BA7F-FA0BF574D0D1}" dt="2025-02-13T10:42:01.246" v="737" actId="1076"/>
          <ac:picMkLst>
            <pc:docMk/>
            <pc:sldMk cId="3557135386" sldId="256"/>
            <ac:picMk id="18" creationId="{00000000-0000-0000-0000-000000000000}"/>
          </ac:picMkLst>
        </pc:picChg>
        <pc:picChg chg="mod">
          <ac:chgData name="Stephanie Cragg" userId="8287ea4a-ec98-42d8-b2ad-4a6f44d3af32" providerId="ADAL" clId="{FEE447B4-1F6F-420C-BA7F-FA0BF574D0D1}" dt="2025-02-13T10:51:27.908" v="929" actId="1076"/>
          <ac:picMkLst>
            <pc:docMk/>
            <pc:sldMk cId="3557135386" sldId="256"/>
            <ac:picMk id="20" creationId="{00000000-0000-0000-0000-000000000000}"/>
          </ac:picMkLst>
        </pc:picChg>
        <pc:picChg chg="mod">
          <ac:chgData name="Stephanie Cragg" userId="8287ea4a-ec98-42d8-b2ad-4a6f44d3af32" providerId="ADAL" clId="{FEE447B4-1F6F-420C-BA7F-FA0BF574D0D1}" dt="2025-02-13T10:35:28.476" v="543" actId="14100"/>
          <ac:picMkLst>
            <pc:docMk/>
            <pc:sldMk cId="3557135386" sldId="256"/>
            <ac:picMk id="22" creationId="{00000000-0000-0000-0000-000000000000}"/>
          </ac:picMkLst>
        </pc:picChg>
        <pc:picChg chg="mod">
          <ac:chgData name="Stephanie Cragg" userId="8287ea4a-ec98-42d8-b2ad-4a6f44d3af32" providerId="ADAL" clId="{FEE447B4-1F6F-420C-BA7F-FA0BF574D0D1}" dt="2025-02-13T10:51:00.632" v="922" actId="1076"/>
          <ac:picMkLst>
            <pc:docMk/>
            <pc:sldMk cId="3557135386" sldId="256"/>
            <ac:picMk id="23" creationId="{00000000-0000-0000-0000-000000000000}"/>
          </ac:picMkLst>
        </pc:picChg>
        <pc:picChg chg="mod ord">
          <ac:chgData name="Stephanie Cragg" userId="8287ea4a-ec98-42d8-b2ad-4a6f44d3af32" providerId="ADAL" clId="{FEE447B4-1F6F-420C-BA7F-FA0BF574D0D1}" dt="2025-02-13T10:47:45.636" v="886" actId="1076"/>
          <ac:picMkLst>
            <pc:docMk/>
            <pc:sldMk cId="3557135386" sldId="256"/>
            <ac:picMk id="32" creationId="{00000000-0000-0000-0000-000000000000}"/>
          </ac:picMkLst>
        </pc:picChg>
        <pc:picChg chg="mod">
          <ac:chgData name="Stephanie Cragg" userId="8287ea4a-ec98-42d8-b2ad-4a6f44d3af32" providerId="ADAL" clId="{FEE447B4-1F6F-420C-BA7F-FA0BF574D0D1}" dt="2025-02-13T10:35:32.703" v="544" actId="1076"/>
          <ac:picMkLst>
            <pc:docMk/>
            <pc:sldMk cId="3557135386" sldId="256"/>
            <ac:picMk id="34" creationId="{00000000-0000-0000-0000-000000000000}"/>
          </ac:picMkLst>
        </pc:picChg>
        <pc:picChg chg="mod">
          <ac:chgData name="Stephanie Cragg" userId="8287ea4a-ec98-42d8-b2ad-4a6f44d3af32" providerId="ADAL" clId="{FEE447B4-1F6F-420C-BA7F-FA0BF574D0D1}" dt="2025-02-13T10:46:56.124" v="877" actId="1076"/>
          <ac:picMkLst>
            <pc:docMk/>
            <pc:sldMk cId="3557135386" sldId="256"/>
            <ac:picMk id="37" creationId="{00000000-0000-0000-0000-000000000000}"/>
          </ac:picMkLst>
        </pc:picChg>
        <pc:picChg chg="add mod">
          <ac:chgData name="Stephanie Cragg" userId="8287ea4a-ec98-42d8-b2ad-4a6f44d3af32" providerId="ADAL" clId="{FEE447B4-1F6F-420C-BA7F-FA0BF574D0D1}" dt="2025-02-13T10:40:37.238" v="723" actId="1076"/>
          <ac:picMkLst>
            <pc:docMk/>
            <pc:sldMk cId="3557135386" sldId="256"/>
            <ac:picMk id="1026" creationId="{19AA126E-7ED1-5759-2A69-9601B52A1DDA}"/>
          </ac:picMkLst>
        </pc:picChg>
        <pc:picChg chg="add mod">
          <ac:chgData name="Stephanie Cragg" userId="8287ea4a-ec98-42d8-b2ad-4a6f44d3af32" providerId="ADAL" clId="{FEE447B4-1F6F-420C-BA7F-FA0BF574D0D1}" dt="2025-02-13T10:50:04.557" v="911" actId="1076"/>
          <ac:picMkLst>
            <pc:docMk/>
            <pc:sldMk cId="3557135386" sldId="256"/>
            <ac:picMk id="1029" creationId="{9022534C-8C91-D0C1-83E1-59C0ABA24272}"/>
          </ac:picMkLst>
        </pc:picChg>
        <pc:picChg chg="add mod">
          <ac:chgData name="Stephanie Cragg" userId="8287ea4a-ec98-42d8-b2ad-4a6f44d3af32" providerId="ADAL" clId="{FEE447B4-1F6F-420C-BA7F-FA0BF574D0D1}" dt="2025-02-13T11:10:50.523" v="1423" actId="14100"/>
          <ac:picMkLst>
            <pc:docMk/>
            <pc:sldMk cId="3557135386" sldId="256"/>
            <ac:picMk id="1031" creationId="{F95DAE6A-6FD1-5730-F94F-A85D1DBD3A97}"/>
          </ac:picMkLst>
        </pc:picChg>
        <pc:picChg chg="add mod">
          <ac:chgData name="Stephanie Cragg" userId="8287ea4a-ec98-42d8-b2ad-4a6f44d3af32" providerId="ADAL" clId="{FEE447B4-1F6F-420C-BA7F-FA0BF574D0D1}" dt="2025-02-13T11:10:13.292" v="1415" actId="14100"/>
          <ac:picMkLst>
            <pc:docMk/>
            <pc:sldMk cId="3557135386" sldId="256"/>
            <ac:picMk id="1033" creationId="{A540C7CC-E9C5-0C42-BC8F-B627F07F8C0B}"/>
          </ac:picMkLst>
        </pc:picChg>
        <pc:picChg chg="add mod">
          <ac:chgData name="Stephanie Cragg" userId="8287ea4a-ec98-42d8-b2ad-4a6f44d3af32" providerId="ADAL" clId="{FEE447B4-1F6F-420C-BA7F-FA0BF574D0D1}" dt="2025-02-13T11:10:36.570" v="1421" actId="14100"/>
          <ac:picMkLst>
            <pc:docMk/>
            <pc:sldMk cId="3557135386" sldId="256"/>
            <ac:picMk id="1035" creationId="{72AA3A91-93E7-BB4C-9105-EF96F699E04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EB954D3-79DF-40B3-B122-DE356DA8CAC9}" type="datetimeFigureOut">
              <a:rPr lang="en-GB" smtClean="0"/>
              <a:t>13/02/2025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1E48FD-5E82-4FD2-B59F-D688F89ADA3B}" type="slidenum">
              <a:rPr lang="en-GB" smtClean="0"/>
              <a:t>‹#›</a:t>
            </a:fld>
            <a:endParaRPr lang="en-GB" dirty="0"/>
          </a:p>
        </p:txBody>
      </p:sp>
    </p:spTree>
    <p:extLst>
      <p:ext uri="{BB962C8B-B14F-4D97-AF65-F5344CB8AC3E}">
        <p14:creationId xmlns:p14="http://schemas.microsoft.com/office/powerpoint/2010/main" val="411170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B954D3-79DF-40B3-B122-DE356DA8CAC9}" type="datetimeFigureOut">
              <a:rPr lang="en-GB" smtClean="0"/>
              <a:t>13/02/2025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1E48FD-5E82-4FD2-B59F-D688F89ADA3B}" type="slidenum">
              <a:rPr lang="en-GB" smtClean="0"/>
              <a:t>‹#›</a:t>
            </a:fld>
            <a:endParaRPr lang="en-GB" dirty="0"/>
          </a:p>
        </p:txBody>
      </p:sp>
    </p:spTree>
    <p:extLst>
      <p:ext uri="{BB962C8B-B14F-4D97-AF65-F5344CB8AC3E}">
        <p14:creationId xmlns:p14="http://schemas.microsoft.com/office/powerpoint/2010/main" val="143751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B954D3-79DF-40B3-B122-DE356DA8CAC9}" type="datetimeFigureOut">
              <a:rPr lang="en-GB" smtClean="0"/>
              <a:t>13/02/2025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1E48FD-5E82-4FD2-B59F-D688F89ADA3B}" type="slidenum">
              <a:rPr lang="en-GB" smtClean="0"/>
              <a:t>‹#›</a:t>
            </a:fld>
            <a:endParaRPr lang="en-GB" dirty="0"/>
          </a:p>
        </p:txBody>
      </p:sp>
    </p:spTree>
    <p:extLst>
      <p:ext uri="{BB962C8B-B14F-4D97-AF65-F5344CB8AC3E}">
        <p14:creationId xmlns:p14="http://schemas.microsoft.com/office/powerpoint/2010/main" val="313064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B954D3-79DF-40B3-B122-DE356DA8CAC9}" type="datetimeFigureOut">
              <a:rPr lang="en-GB" smtClean="0"/>
              <a:t>13/02/2025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1E48FD-5E82-4FD2-B59F-D688F89ADA3B}" type="slidenum">
              <a:rPr lang="en-GB" smtClean="0"/>
              <a:t>‹#›</a:t>
            </a:fld>
            <a:endParaRPr lang="en-GB" dirty="0"/>
          </a:p>
        </p:txBody>
      </p:sp>
    </p:spTree>
    <p:extLst>
      <p:ext uri="{BB962C8B-B14F-4D97-AF65-F5344CB8AC3E}">
        <p14:creationId xmlns:p14="http://schemas.microsoft.com/office/powerpoint/2010/main" val="110213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B954D3-79DF-40B3-B122-DE356DA8CAC9}" type="datetimeFigureOut">
              <a:rPr lang="en-GB" smtClean="0"/>
              <a:t>13/02/2025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1E48FD-5E82-4FD2-B59F-D688F89ADA3B}" type="slidenum">
              <a:rPr lang="en-GB" smtClean="0"/>
              <a:t>‹#›</a:t>
            </a:fld>
            <a:endParaRPr lang="en-GB" dirty="0"/>
          </a:p>
        </p:txBody>
      </p:sp>
    </p:spTree>
    <p:extLst>
      <p:ext uri="{BB962C8B-B14F-4D97-AF65-F5344CB8AC3E}">
        <p14:creationId xmlns:p14="http://schemas.microsoft.com/office/powerpoint/2010/main" val="3076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EB954D3-79DF-40B3-B122-DE356DA8CAC9}" type="datetimeFigureOut">
              <a:rPr lang="en-GB" smtClean="0"/>
              <a:t>13/02/2025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1E48FD-5E82-4FD2-B59F-D688F89ADA3B}" type="slidenum">
              <a:rPr lang="en-GB" smtClean="0"/>
              <a:t>‹#›</a:t>
            </a:fld>
            <a:endParaRPr lang="en-GB" dirty="0"/>
          </a:p>
        </p:txBody>
      </p:sp>
    </p:spTree>
    <p:extLst>
      <p:ext uri="{BB962C8B-B14F-4D97-AF65-F5344CB8AC3E}">
        <p14:creationId xmlns:p14="http://schemas.microsoft.com/office/powerpoint/2010/main" val="97161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EB954D3-79DF-40B3-B122-DE356DA8CAC9}" type="datetimeFigureOut">
              <a:rPr lang="en-GB" smtClean="0"/>
              <a:t>13/02/2025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1E48FD-5E82-4FD2-B59F-D688F89ADA3B}" type="slidenum">
              <a:rPr lang="en-GB" smtClean="0"/>
              <a:t>‹#›</a:t>
            </a:fld>
            <a:endParaRPr lang="en-GB" dirty="0"/>
          </a:p>
        </p:txBody>
      </p:sp>
    </p:spTree>
    <p:extLst>
      <p:ext uri="{BB962C8B-B14F-4D97-AF65-F5344CB8AC3E}">
        <p14:creationId xmlns:p14="http://schemas.microsoft.com/office/powerpoint/2010/main" val="128467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EB954D3-79DF-40B3-B122-DE356DA8CAC9}" type="datetimeFigureOut">
              <a:rPr lang="en-GB" smtClean="0"/>
              <a:t>13/02/2025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1E48FD-5E82-4FD2-B59F-D688F89ADA3B}" type="slidenum">
              <a:rPr lang="en-GB" smtClean="0"/>
              <a:t>‹#›</a:t>
            </a:fld>
            <a:endParaRPr lang="en-GB" dirty="0"/>
          </a:p>
        </p:txBody>
      </p:sp>
    </p:spTree>
    <p:extLst>
      <p:ext uri="{BB962C8B-B14F-4D97-AF65-F5344CB8AC3E}">
        <p14:creationId xmlns:p14="http://schemas.microsoft.com/office/powerpoint/2010/main" val="125437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954D3-79DF-40B3-B122-DE356DA8CAC9}" type="datetimeFigureOut">
              <a:rPr lang="en-GB" smtClean="0"/>
              <a:t>13/02/2025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1E48FD-5E82-4FD2-B59F-D688F89ADA3B}" type="slidenum">
              <a:rPr lang="en-GB" smtClean="0"/>
              <a:t>‹#›</a:t>
            </a:fld>
            <a:endParaRPr lang="en-GB" dirty="0"/>
          </a:p>
        </p:txBody>
      </p:sp>
    </p:spTree>
    <p:extLst>
      <p:ext uri="{BB962C8B-B14F-4D97-AF65-F5344CB8AC3E}">
        <p14:creationId xmlns:p14="http://schemas.microsoft.com/office/powerpoint/2010/main" val="371769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B954D3-79DF-40B3-B122-DE356DA8CAC9}" type="datetimeFigureOut">
              <a:rPr lang="en-GB" smtClean="0"/>
              <a:t>13/02/2025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1E48FD-5E82-4FD2-B59F-D688F89ADA3B}" type="slidenum">
              <a:rPr lang="en-GB" smtClean="0"/>
              <a:t>‹#›</a:t>
            </a:fld>
            <a:endParaRPr lang="en-GB" dirty="0"/>
          </a:p>
        </p:txBody>
      </p:sp>
    </p:spTree>
    <p:extLst>
      <p:ext uri="{BB962C8B-B14F-4D97-AF65-F5344CB8AC3E}">
        <p14:creationId xmlns:p14="http://schemas.microsoft.com/office/powerpoint/2010/main" val="191561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B954D3-79DF-40B3-B122-DE356DA8CAC9}" type="datetimeFigureOut">
              <a:rPr lang="en-GB" smtClean="0"/>
              <a:t>13/02/2025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1E48FD-5E82-4FD2-B59F-D688F89ADA3B}" type="slidenum">
              <a:rPr lang="en-GB" smtClean="0"/>
              <a:t>‹#›</a:t>
            </a:fld>
            <a:endParaRPr lang="en-GB" dirty="0"/>
          </a:p>
        </p:txBody>
      </p:sp>
    </p:spTree>
    <p:extLst>
      <p:ext uri="{BB962C8B-B14F-4D97-AF65-F5344CB8AC3E}">
        <p14:creationId xmlns:p14="http://schemas.microsoft.com/office/powerpoint/2010/main" val="150304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954D3-79DF-40B3-B122-DE356DA8CAC9}" type="datetimeFigureOut">
              <a:rPr lang="en-GB" smtClean="0"/>
              <a:t>13/02/2025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E48FD-5E82-4FD2-B59F-D688F89ADA3B}" type="slidenum">
              <a:rPr lang="en-GB" smtClean="0"/>
              <a:t>‹#›</a:t>
            </a:fld>
            <a:endParaRPr lang="en-GB" dirty="0"/>
          </a:p>
        </p:txBody>
      </p:sp>
    </p:spTree>
    <p:extLst>
      <p:ext uri="{BB962C8B-B14F-4D97-AF65-F5344CB8AC3E}">
        <p14:creationId xmlns:p14="http://schemas.microsoft.com/office/powerpoint/2010/main" val="3982906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270" y="2589625"/>
            <a:ext cx="3688701" cy="1567995"/>
          </a:xfrm>
        </p:spPr>
        <p:txBody>
          <a:bodyPr>
            <a:noAutofit/>
          </a:bodyPr>
          <a:lstStyle/>
          <a:p>
            <a:r>
              <a:rPr lang="en-GB" sz="1600" dirty="0">
                <a:latin typeface="SassoonCRInfant"/>
              </a:rPr>
              <a:t>Roots, Shoots &amp; </a:t>
            </a:r>
            <a:br>
              <a:rPr lang="en-GB" sz="1600" dirty="0">
                <a:latin typeface="SassoonCRInfant" panose="02010503020300020003" pitchFamily="2" charset="0"/>
              </a:rPr>
            </a:br>
            <a:r>
              <a:rPr lang="en-GB" sz="1600" dirty="0">
                <a:latin typeface="SassoonCRInfant"/>
              </a:rPr>
              <a:t>Muddy Boots!</a:t>
            </a:r>
            <a:br>
              <a:rPr lang="en-GB" sz="1600" dirty="0">
                <a:latin typeface="SassoonCRInfant" panose="02010503020300020003" pitchFamily="2" charset="0"/>
              </a:rPr>
            </a:br>
            <a:r>
              <a:rPr lang="en-GB" sz="1600" dirty="0">
                <a:latin typeface="SassoonCRInfant"/>
              </a:rPr>
              <a:t>Year 1</a:t>
            </a:r>
            <a:br>
              <a:rPr lang="en-GB" sz="1600" dirty="0">
                <a:latin typeface="SassoonCRInfant" panose="02010503020300020003" pitchFamily="2" charset="0"/>
              </a:rPr>
            </a:br>
            <a:r>
              <a:rPr lang="en-GB" sz="1600" dirty="0">
                <a:latin typeface="SassoonCRInfant"/>
              </a:rPr>
              <a:t>Spring 2 2025</a:t>
            </a:r>
            <a:endParaRPr lang="en-GB" sz="1600" dirty="0">
              <a:latin typeface="SassoonCRInfant" panose="02010503020300020003" pitchFamily="2" charset="0"/>
            </a:endParaRPr>
          </a:p>
        </p:txBody>
      </p:sp>
      <p:sp>
        <p:nvSpPr>
          <p:cNvPr id="3" name="Subtitle 2"/>
          <p:cNvSpPr>
            <a:spLocks noGrp="1"/>
          </p:cNvSpPr>
          <p:nvPr>
            <p:ph type="subTitle" idx="1"/>
          </p:nvPr>
        </p:nvSpPr>
        <p:spPr>
          <a:xfrm>
            <a:off x="239743" y="2499070"/>
            <a:ext cx="2518558" cy="1673892"/>
          </a:xfrm>
        </p:spPr>
        <p:txBody>
          <a:bodyPr vert="horz" lIns="91440" tIns="45720" rIns="91440" bIns="45720" rtlCol="0" anchor="t">
            <a:noAutofit/>
          </a:bodyPr>
          <a:lstStyle/>
          <a:p>
            <a:r>
              <a:rPr lang="en-GB" sz="1050" b="1" dirty="0">
                <a:solidFill>
                  <a:schemeClr val="tx1"/>
                </a:solidFill>
                <a:latin typeface="SassoonCRInfant"/>
              </a:rPr>
              <a:t>Art</a:t>
            </a:r>
          </a:p>
          <a:p>
            <a:r>
              <a:rPr lang="en-GB" sz="1050" dirty="0">
                <a:solidFill>
                  <a:schemeClr val="tx1"/>
                </a:solidFill>
                <a:latin typeface="SassoonCRInfant" panose="02010503020300020003" pitchFamily="2" charset="0"/>
              </a:rPr>
              <a:t>Observational drawing &amp; painting = we will be looking closely at plants, flowers &amp; vegetables. We will then be drawing and painting what we can see. </a:t>
            </a:r>
          </a:p>
          <a:p>
            <a:r>
              <a:rPr lang="en-GB" sz="1050" dirty="0">
                <a:solidFill>
                  <a:schemeClr val="tx1"/>
                </a:solidFill>
                <a:latin typeface="SassoonCRInfant" panose="02010503020300020003" pitchFamily="2" charset="0"/>
              </a:rPr>
              <a:t>We will be learning about Andy Warhol and exploring tile printing. We will be printing using repeating patterns. </a:t>
            </a:r>
          </a:p>
          <a:p>
            <a:endParaRPr lang="en-GB" sz="1600" b="1" dirty="0">
              <a:solidFill>
                <a:schemeClr val="tx1"/>
              </a:solidFill>
              <a:latin typeface="Comic Sans MS" pitchFamily="66" charset="0"/>
            </a:endParaRPr>
          </a:p>
        </p:txBody>
      </p:sp>
      <p:sp>
        <p:nvSpPr>
          <p:cNvPr id="4" name="Subtitle 2"/>
          <p:cNvSpPr txBox="1">
            <a:spLocks/>
          </p:cNvSpPr>
          <p:nvPr/>
        </p:nvSpPr>
        <p:spPr>
          <a:xfrm>
            <a:off x="251519" y="206036"/>
            <a:ext cx="2476811" cy="1936628"/>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050" b="1" dirty="0">
                <a:solidFill>
                  <a:schemeClr val="tx1"/>
                </a:solidFill>
                <a:latin typeface="SassoonCRInfant"/>
              </a:rPr>
              <a:t>Science</a:t>
            </a:r>
          </a:p>
          <a:p>
            <a:r>
              <a:rPr lang="en-GB" sz="1050" dirty="0">
                <a:solidFill>
                  <a:schemeClr val="tx1"/>
                </a:solidFill>
                <a:latin typeface="SassoonCRInfant" panose="02010503020300020003" pitchFamily="2" charset="0"/>
              </a:rPr>
              <a:t>We will be learning about what plants need to grow. We will be planting seeds and bulbs, take care of them and watch them grow.</a:t>
            </a:r>
          </a:p>
          <a:p>
            <a:r>
              <a:rPr lang="en-GB" sz="1050" dirty="0">
                <a:solidFill>
                  <a:schemeClr val="tx1"/>
                </a:solidFill>
                <a:latin typeface="SassoonCRInfant" panose="02010503020300020003" pitchFamily="2" charset="0"/>
              </a:rPr>
              <a:t>The children will learn about the main parts of flowers and trees. We will be labelling common plants and trees. We will also be learning about things that are living, dead and things that have never lived. </a:t>
            </a:r>
          </a:p>
          <a:p>
            <a:pPr algn="l"/>
            <a:endParaRPr lang="en-GB" sz="1200" i="1" dirty="0">
              <a:solidFill>
                <a:schemeClr val="tx1"/>
              </a:solidFill>
              <a:latin typeface="Comic Sans MS" pitchFamily="66" charset="0"/>
            </a:endParaRPr>
          </a:p>
        </p:txBody>
      </p:sp>
      <p:sp>
        <p:nvSpPr>
          <p:cNvPr id="5" name="Subtitle 2"/>
          <p:cNvSpPr txBox="1">
            <a:spLocks/>
          </p:cNvSpPr>
          <p:nvPr/>
        </p:nvSpPr>
        <p:spPr>
          <a:xfrm>
            <a:off x="2978790" y="115555"/>
            <a:ext cx="3093784" cy="2282836"/>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050" b="1" dirty="0">
                <a:solidFill>
                  <a:schemeClr val="tx1"/>
                </a:solidFill>
                <a:latin typeface="SassoonCRInfant"/>
              </a:rPr>
              <a:t>Literacy</a:t>
            </a:r>
          </a:p>
          <a:p>
            <a:r>
              <a:rPr lang="en-GB" sz="1050" dirty="0">
                <a:solidFill>
                  <a:schemeClr val="tx1"/>
                </a:solidFill>
                <a:latin typeface="SassoonCRInfant"/>
              </a:rPr>
              <a:t>We will be sharing the story 'Oliver's Vegetables' and looking at non-fiction texts about plants. We will be writing a recount of Oliver’s visit to Grandpa’s house. We will be learning to spell the days of the week for our recount writing. </a:t>
            </a:r>
          </a:p>
          <a:p>
            <a:r>
              <a:rPr lang="en-GB" sz="1050" dirty="0">
                <a:solidFill>
                  <a:schemeClr val="tx1"/>
                </a:solidFill>
                <a:latin typeface="SassoonCRInfant"/>
              </a:rPr>
              <a:t>We will also be taking part in the Hampshire Picture Book Awards. We will be sharing 4 new pictures books up for the award this year and be doing fun activities related to each book. The children will then vote for their favourite book, votes will be sent off to Hampshire Awards. The winner will be announced later in the Spring</a:t>
            </a:r>
            <a:r>
              <a:rPr lang="en-GB" sz="1100" dirty="0">
                <a:solidFill>
                  <a:schemeClr val="tx1"/>
                </a:solidFill>
                <a:latin typeface="SassoonCRInfant"/>
              </a:rPr>
              <a:t>.   </a:t>
            </a:r>
            <a:endParaRPr lang="en-GB" sz="1100" dirty="0">
              <a:solidFill>
                <a:schemeClr val="tx1"/>
              </a:solidFill>
              <a:latin typeface="SassoonCRInfant" panose="02010503020300020003" pitchFamily="2" charset="0"/>
            </a:endParaRPr>
          </a:p>
        </p:txBody>
      </p:sp>
      <p:sp>
        <p:nvSpPr>
          <p:cNvPr id="7" name="Subtitle 2"/>
          <p:cNvSpPr txBox="1">
            <a:spLocks/>
          </p:cNvSpPr>
          <p:nvPr/>
        </p:nvSpPr>
        <p:spPr>
          <a:xfrm>
            <a:off x="6304147" y="1023816"/>
            <a:ext cx="2603842" cy="2459656"/>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050" b="1" dirty="0">
                <a:solidFill>
                  <a:schemeClr val="tx1"/>
                </a:solidFill>
                <a:latin typeface="SassoonCRInfant"/>
              </a:rPr>
              <a:t>Maths</a:t>
            </a:r>
            <a:endParaRPr lang="en-GB" sz="1050" dirty="0">
              <a:solidFill>
                <a:schemeClr val="tx1"/>
              </a:solidFill>
              <a:latin typeface="SassoonCRInfant"/>
            </a:endParaRPr>
          </a:p>
          <a:p>
            <a:r>
              <a:rPr lang="en-GB" sz="1050" dirty="0">
                <a:solidFill>
                  <a:schemeClr val="tx1"/>
                </a:solidFill>
                <a:latin typeface="SassoonCRInfant"/>
              </a:rPr>
              <a:t>We will be learning to tell the time by the hour and half past the hour. We will be using the language of heavier and lighter to compare objects weight. </a:t>
            </a:r>
          </a:p>
          <a:p>
            <a:r>
              <a:rPr lang="en-GB" sz="1050" dirty="0">
                <a:solidFill>
                  <a:schemeClr val="tx1"/>
                </a:solidFill>
                <a:latin typeface="SassoonCRInfant"/>
              </a:rPr>
              <a:t>We will continue to count in 2s, 5s &amp; 10s. We will be looking at simple multiplication through repeated addition and simple division through sharing. </a:t>
            </a:r>
            <a:endParaRPr lang="en-GB" sz="1050" dirty="0">
              <a:solidFill>
                <a:schemeClr val="tx1"/>
              </a:solidFill>
              <a:latin typeface="SassoonCRInfant" panose="02010503020300020003" pitchFamily="2" charset="0"/>
            </a:endParaRPr>
          </a:p>
          <a:p>
            <a:r>
              <a:rPr lang="en-GB" sz="1050" dirty="0">
                <a:solidFill>
                  <a:schemeClr val="tx1"/>
                </a:solidFill>
                <a:latin typeface="SassoonCRInfant"/>
              </a:rPr>
              <a:t>We will also be solving addition and subtraction problems and recording number sentences using the + - &amp; = signs. </a:t>
            </a:r>
            <a:endParaRPr lang="en-GB" sz="1050" dirty="0">
              <a:solidFill>
                <a:schemeClr val="tx1"/>
              </a:solidFill>
              <a:latin typeface="SassoonCRInfant" panose="02010503020300020003" pitchFamily="2" charset="0"/>
            </a:endParaRPr>
          </a:p>
          <a:p>
            <a:r>
              <a:rPr lang="en-GB" sz="1050" dirty="0">
                <a:solidFill>
                  <a:schemeClr val="tx1"/>
                </a:solidFill>
                <a:latin typeface="SassoonCRInfant"/>
              </a:rPr>
              <a:t>We will be looking at coins and their value. </a:t>
            </a:r>
          </a:p>
          <a:p>
            <a:pPr algn="l"/>
            <a:endParaRPr lang="en-GB" sz="1100" dirty="0">
              <a:solidFill>
                <a:schemeClr val="tx1"/>
              </a:solidFill>
              <a:latin typeface="Comic Sans MS" pitchFamily="66" charset="0"/>
            </a:endParaRPr>
          </a:p>
        </p:txBody>
      </p:sp>
      <p:sp>
        <p:nvSpPr>
          <p:cNvPr id="9" name="Rectangle 8"/>
          <p:cNvSpPr/>
          <p:nvPr/>
        </p:nvSpPr>
        <p:spPr>
          <a:xfrm>
            <a:off x="248180" y="141441"/>
            <a:ext cx="2479547" cy="2001223"/>
          </a:xfrm>
          <a:prstGeom prst="rect">
            <a:avLst/>
          </a:prstGeom>
          <a:noFill/>
          <a:ln>
            <a:solidFill>
              <a:srgbClr val="2B9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249382" y="2248561"/>
            <a:ext cx="2482529" cy="17592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2880120" y="136595"/>
            <a:ext cx="3276056" cy="2261796"/>
          </a:xfrm>
          <a:prstGeom prst="rect">
            <a:avLst/>
          </a:prstGeom>
          <a:noFill/>
          <a:ln>
            <a:solidFill>
              <a:srgbClr val="2B9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6311217" y="899453"/>
            <a:ext cx="2566723" cy="2597047"/>
          </a:xfrm>
          <a:prstGeom prst="rect">
            <a:avLst/>
          </a:prstGeom>
          <a:noFill/>
          <a:ln>
            <a:solidFill>
              <a:srgbClr val="2B9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2956504" y="4150147"/>
            <a:ext cx="3126478" cy="1214014"/>
          </a:xfrm>
          <a:prstGeom prst="rect">
            <a:avLst/>
          </a:prstGeom>
          <a:noFill/>
          <a:ln>
            <a:solidFill>
              <a:srgbClr val="2B9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lowchart: Punched Tape 14"/>
          <p:cNvSpPr/>
          <p:nvPr/>
        </p:nvSpPr>
        <p:spPr>
          <a:xfrm>
            <a:off x="2990147" y="2558679"/>
            <a:ext cx="3063072" cy="1455173"/>
          </a:xfrm>
          <a:prstGeom prst="flowChartPunchedTap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2932000" y="4140748"/>
            <a:ext cx="3162678" cy="1223412"/>
          </a:xfrm>
          <a:prstGeom prst="rect">
            <a:avLst/>
          </a:prstGeom>
          <a:noFill/>
        </p:spPr>
        <p:txBody>
          <a:bodyPr wrap="square" lIns="91440" tIns="45720" rIns="91440" bIns="45720" rtlCol="0" anchor="t">
            <a:spAutoFit/>
          </a:bodyPr>
          <a:lstStyle/>
          <a:p>
            <a:pPr algn="ctr"/>
            <a:r>
              <a:rPr lang="en-GB" sz="1050" b="1" dirty="0">
                <a:latin typeface="SassoonCRInfant"/>
              </a:rPr>
              <a:t>RE</a:t>
            </a:r>
          </a:p>
          <a:p>
            <a:pPr algn="ctr"/>
            <a:r>
              <a:rPr lang="en-GB" sz="1050" dirty="0">
                <a:latin typeface="SassoonCRInfant" panose="02010503020300020003" pitchFamily="2" charset="0"/>
              </a:rPr>
              <a:t>We will be learning about the </a:t>
            </a:r>
            <a:r>
              <a:rPr lang="en-GB" sz="1050" dirty="0">
                <a:solidFill>
                  <a:srgbClr val="FF0000"/>
                </a:solidFill>
                <a:latin typeface="SassoonCRInfant" panose="02010503020300020003" pitchFamily="2" charset="0"/>
              </a:rPr>
              <a:t>feelings happy and sad.</a:t>
            </a:r>
            <a:r>
              <a:rPr lang="en-GB" sz="1050" dirty="0">
                <a:latin typeface="SassoonCRInfant" panose="02010503020300020003" pitchFamily="2" charset="0"/>
              </a:rPr>
              <a:t> </a:t>
            </a:r>
          </a:p>
          <a:p>
            <a:pPr algn="ctr"/>
            <a:r>
              <a:rPr lang="en-GB" sz="1050" dirty="0">
                <a:solidFill>
                  <a:srgbClr val="FF0000"/>
                </a:solidFill>
                <a:latin typeface="SassoonCRInfant" panose="02010503020300020003" pitchFamily="2" charset="0"/>
              </a:rPr>
              <a:t>We will be looking at the Easter story and how it is important to Christians. </a:t>
            </a:r>
          </a:p>
          <a:p>
            <a:pPr algn="ctr"/>
            <a:r>
              <a:rPr lang="en-GB" sz="1050" b="1" dirty="0">
                <a:latin typeface="SassoonCRInfant"/>
              </a:rPr>
              <a:t>Music</a:t>
            </a:r>
          </a:p>
          <a:p>
            <a:pPr algn="ctr"/>
            <a:r>
              <a:rPr lang="en-GB" sz="1050" dirty="0">
                <a:latin typeface="SassoonCRInfant"/>
              </a:rPr>
              <a:t>Voice – singing focus, looking at structure, dynamics and tempo of music. </a:t>
            </a:r>
            <a:endParaRPr lang="en-GB" sz="1050" dirty="0">
              <a:latin typeface="SassoonCRInfant" panose="02010503020300020003" pitchFamily="2" charset="0"/>
            </a:endParaRPr>
          </a:p>
        </p:txBody>
      </p:sp>
      <p:sp>
        <p:nvSpPr>
          <p:cNvPr id="26" name="Rectangle 25"/>
          <p:cNvSpPr/>
          <p:nvPr/>
        </p:nvSpPr>
        <p:spPr>
          <a:xfrm>
            <a:off x="6314802" y="6244548"/>
            <a:ext cx="2563137" cy="431223"/>
          </a:xfrm>
          <a:prstGeom prst="rect">
            <a:avLst/>
          </a:prstGeom>
          <a:noFill/>
          <a:ln>
            <a:solidFill>
              <a:srgbClr val="2B9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6308488" y="6267077"/>
            <a:ext cx="2288941" cy="369332"/>
          </a:xfrm>
          <a:prstGeom prst="rect">
            <a:avLst/>
          </a:prstGeom>
        </p:spPr>
        <p:txBody>
          <a:bodyPr wrap="square">
            <a:spAutoFit/>
          </a:bodyPr>
          <a:lstStyle/>
          <a:p>
            <a:pPr algn="ctr"/>
            <a:r>
              <a:rPr lang="en-GB" sz="900" b="1" dirty="0">
                <a:latin typeface="Comic Sans MS" pitchFamily="66" charset="0"/>
              </a:rPr>
              <a:t>Red text are </a:t>
            </a:r>
            <a:r>
              <a:rPr lang="en-GB" sz="900" dirty="0">
                <a:solidFill>
                  <a:srgbClr val="FF0000"/>
                </a:solidFill>
                <a:latin typeface="Comic Sans MS" panose="030F0702030302020204" pitchFamily="66" charset="0"/>
              </a:rPr>
              <a:t>SMSC opportunities (Social, moral, social and cultural)</a:t>
            </a:r>
          </a:p>
        </p:txBody>
      </p:sp>
      <p:sp>
        <p:nvSpPr>
          <p:cNvPr id="28" name="Rectangle 27"/>
          <p:cNvSpPr/>
          <p:nvPr/>
        </p:nvSpPr>
        <p:spPr>
          <a:xfrm>
            <a:off x="6317607" y="3598119"/>
            <a:ext cx="2570781" cy="1243649"/>
          </a:xfrm>
          <a:prstGeom prst="rect">
            <a:avLst/>
          </a:prstGeom>
          <a:noFill/>
          <a:ln>
            <a:solidFill>
              <a:srgbClr val="2B9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ubtitle 2"/>
          <p:cNvSpPr txBox="1">
            <a:spLocks/>
          </p:cNvSpPr>
          <p:nvPr/>
        </p:nvSpPr>
        <p:spPr>
          <a:xfrm>
            <a:off x="6251421" y="3669822"/>
            <a:ext cx="2648457" cy="1129206"/>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050" b="1" dirty="0">
                <a:solidFill>
                  <a:schemeClr val="tx1"/>
                </a:solidFill>
                <a:latin typeface="SassoonCRInfant"/>
              </a:rPr>
              <a:t>PE </a:t>
            </a:r>
            <a:r>
              <a:rPr lang="en-GB" sz="1050" dirty="0">
                <a:solidFill>
                  <a:schemeClr val="tx1"/>
                </a:solidFill>
                <a:latin typeface="SassoonCRInfant"/>
              </a:rPr>
              <a:t>– </a:t>
            </a:r>
            <a:r>
              <a:rPr lang="en-GB" sz="1050" dirty="0">
                <a:solidFill>
                  <a:schemeClr val="tx1"/>
                </a:solidFill>
                <a:highlight>
                  <a:srgbClr val="FFFF00"/>
                </a:highlight>
                <a:latin typeface="SassoonCRInfant"/>
              </a:rPr>
              <a:t>(Tuesdays &amp; Wednesdays)</a:t>
            </a:r>
          </a:p>
          <a:p>
            <a:r>
              <a:rPr lang="en-GB" sz="1050" dirty="0">
                <a:solidFill>
                  <a:schemeClr val="tx1"/>
                </a:solidFill>
                <a:latin typeface="SassoonCRInfant"/>
              </a:rPr>
              <a:t>We will be learning team and target games.</a:t>
            </a:r>
            <a:endParaRPr lang="en-GB" sz="1050" dirty="0">
              <a:solidFill>
                <a:schemeClr val="tx1"/>
              </a:solidFill>
              <a:latin typeface="SassoonCRInfant" panose="02010503020300020003" pitchFamily="2" charset="0"/>
            </a:endParaRPr>
          </a:p>
          <a:p>
            <a:r>
              <a:rPr lang="en-GB" sz="1050" b="1" dirty="0">
                <a:solidFill>
                  <a:schemeClr val="tx1"/>
                </a:solidFill>
                <a:latin typeface="SassoonCRInfant"/>
              </a:rPr>
              <a:t>Geography</a:t>
            </a:r>
          </a:p>
          <a:p>
            <a:r>
              <a:rPr lang="en-GB" sz="1050" dirty="0">
                <a:solidFill>
                  <a:schemeClr val="tx1"/>
                </a:solidFill>
                <a:latin typeface="SassoonCRInfant"/>
              </a:rPr>
              <a:t>We will be continuing to learn about the UK focusing on Wales &amp; Northern Ireland this half term.</a:t>
            </a:r>
          </a:p>
          <a:p>
            <a:endParaRPr lang="en-GB" sz="1100" dirty="0">
              <a:solidFill>
                <a:schemeClr val="tx1"/>
              </a:solidFill>
              <a:latin typeface="SassoonCRInfant"/>
            </a:endParaRPr>
          </a:p>
          <a:p>
            <a:endParaRPr lang="en-GB" sz="1100" dirty="0">
              <a:solidFill>
                <a:schemeClr val="tx1"/>
              </a:solidFill>
              <a:latin typeface="SassoonCRInfant"/>
            </a:endParaRPr>
          </a:p>
          <a:p>
            <a:endParaRPr lang="en-GB" sz="1400" b="1" dirty="0">
              <a:solidFill>
                <a:schemeClr val="tx1"/>
              </a:solidFill>
              <a:latin typeface="Comic Sans MS" pitchFamily="66" charset="0"/>
            </a:endParaRPr>
          </a:p>
        </p:txBody>
      </p:sp>
      <p:sp>
        <p:nvSpPr>
          <p:cNvPr id="30" name="Rectangle 29"/>
          <p:cNvSpPr/>
          <p:nvPr/>
        </p:nvSpPr>
        <p:spPr>
          <a:xfrm>
            <a:off x="6314803" y="4928429"/>
            <a:ext cx="2567393" cy="1191426"/>
          </a:xfrm>
          <a:prstGeom prst="rect">
            <a:avLst/>
          </a:prstGeom>
          <a:noFill/>
          <a:ln>
            <a:solidFill>
              <a:srgbClr val="2B9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Subtitle 2"/>
          <p:cNvSpPr txBox="1">
            <a:spLocks/>
          </p:cNvSpPr>
          <p:nvPr/>
        </p:nvSpPr>
        <p:spPr>
          <a:xfrm>
            <a:off x="6272009" y="4972349"/>
            <a:ext cx="2572670" cy="1279745"/>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050" b="1" dirty="0">
                <a:solidFill>
                  <a:schemeClr val="tx1"/>
                </a:solidFill>
                <a:latin typeface="SassoonCRInfant"/>
              </a:rPr>
              <a:t>Outdoor Learning</a:t>
            </a:r>
          </a:p>
          <a:p>
            <a:r>
              <a:rPr lang="en-GB" sz="1050" dirty="0">
                <a:solidFill>
                  <a:schemeClr val="tx1"/>
                </a:solidFill>
                <a:latin typeface="SassoonCRInfant" panose="02010503020300020003" pitchFamily="2" charset="0"/>
              </a:rPr>
              <a:t>We will be continuing to look for seasonal changes and </a:t>
            </a:r>
            <a:r>
              <a:rPr lang="en-GB" sz="1050" dirty="0">
                <a:solidFill>
                  <a:srgbClr val="FF0000"/>
                </a:solidFill>
                <a:latin typeface="SassoonCRInfant" panose="02010503020300020003" pitchFamily="2" charset="0"/>
              </a:rPr>
              <a:t>exploring nature</a:t>
            </a:r>
            <a:r>
              <a:rPr lang="en-GB" sz="1050" dirty="0">
                <a:solidFill>
                  <a:schemeClr val="tx1"/>
                </a:solidFill>
                <a:latin typeface="SassoonCRInfant" panose="02010503020300020003" pitchFamily="2" charset="0"/>
              </a:rPr>
              <a:t>. </a:t>
            </a:r>
          </a:p>
          <a:p>
            <a:r>
              <a:rPr lang="en-GB" sz="1050" dirty="0">
                <a:solidFill>
                  <a:schemeClr val="tx1"/>
                </a:solidFill>
                <a:latin typeface="SassoonCRInfant" panose="02010503020300020003" pitchFamily="2" charset="0"/>
              </a:rPr>
              <a:t>We will be looking closely at types of trees (deciduous and evergreen) and the signs of Spring. </a:t>
            </a:r>
          </a:p>
          <a:p>
            <a:endParaRPr lang="en-GB" sz="1400" b="1" dirty="0">
              <a:solidFill>
                <a:schemeClr val="tx1"/>
              </a:solidFill>
              <a:latin typeface="Comic Sans MS" pitchFamily="66" charset="0"/>
            </a:endParaRPr>
          </a:p>
        </p:txBody>
      </p:sp>
      <p:pic>
        <p:nvPicPr>
          <p:cNvPr id="17" name="Picture 16"/>
          <p:cNvPicPr>
            <a:picLocks noChangeAspect="1"/>
          </p:cNvPicPr>
          <p:nvPr/>
        </p:nvPicPr>
        <p:blipFill>
          <a:blip r:embed="rId2"/>
          <a:stretch>
            <a:fillRect/>
          </a:stretch>
        </p:blipFill>
        <p:spPr>
          <a:xfrm>
            <a:off x="49418" y="67242"/>
            <a:ext cx="339493" cy="474971"/>
          </a:xfrm>
          <a:prstGeom prst="rect">
            <a:avLst/>
          </a:prstGeom>
        </p:spPr>
      </p:pic>
      <p:pic>
        <p:nvPicPr>
          <p:cNvPr id="22" name="Picture 21"/>
          <p:cNvPicPr>
            <a:picLocks noChangeAspect="1"/>
          </p:cNvPicPr>
          <p:nvPr/>
        </p:nvPicPr>
        <p:blipFill>
          <a:blip r:embed="rId3"/>
          <a:stretch>
            <a:fillRect/>
          </a:stretch>
        </p:blipFill>
        <p:spPr>
          <a:xfrm>
            <a:off x="4896157" y="2708905"/>
            <a:ext cx="1012990" cy="905335"/>
          </a:xfrm>
          <a:prstGeom prst="rect">
            <a:avLst/>
          </a:prstGeom>
        </p:spPr>
      </p:pic>
      <p:sp>
        <p:nvSpPr>
          <p:cNvPr id="33" name="Rectangle 32"/>
          <p:cNvSpPr/>
          <p:nvPr/>
        </p:nvSpPr>
        <p:spPr>
          <a:xfrm>
            <a:off x="2949167" y="5491056"/>
            <a:ext cx="3145511" cy="106142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ubtitle 2"/>
          <p:cNvSpPr txBox="1">
            <a:spLocks/>
          </p:cNvSpPr>
          <p:nvPr/>
        </p:nvSpPr>
        <p:spPr>
          <a:xfrm>
            <a:off x="3594371" y="5479788"/>
            <a:ext cx="2488610" cy="1061421"/>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050" b="1" dirty="0">
                <a:solidFill>
                  <a:schemeClr val="tx1"/>
                </a:solidFill>
                <a:latin typeface="SassoonCRInfant"/>
              </a:rPr>
              <a:t>Computing</a:t>
            </a:r>
          </a:p>
          <a:p>
            <a:r>
              <a:rPr lang="en-GB" sz="1050" dirty="0">
                <a:solidFill>
                  <a:schemeClr val="tx1"/>
                </a:solidFill>
                <a:latin typeface="SassoonCRInfant" panose="02010503020300020003" pitchFamily="2" charset="0"/>
              </a:rPr>
              <a:t>We will be learning </a:t>
            </a:r>
            <a:r>
              <a:rPr lang="en-GB" sz="1050" dirty="0">
                <a:solidFill>
                  <a:schemeClr val="tx1"/>
                </a:solidFill>
                <a:latin typeface="SassoonCRInfant" panose="02010503020300020003" pitchFamily="2" charset="0"/>
                <a:ea typeface="+mn-lt"/>
                <a:cs typeface="+mn-lt"/>
              </a:rPr>
              <a:t>to use the direction keys to complete the challenges successfully. We will also be learning to create and debug a set of instructions (algorithm).</a:t>
            </a:r>
          </a:p>
          <a:p>
            <a:endParaRPr lang="en-GB" sz="1600" b="1" dirty="0">
              <a:solidFill>
                <a:schemeClr val="tx1"/>
              </a:solidFill>
              <a:latin typeface="Comic Sans MS" pitchFamily="66" charset="0"/>
            </a:endParaRPr>
          </a:p>
        </p:txBody>
      </p:sp>
      <p:pic>
        <p:nvPicPr>
          <p:cNvPr id="34" name="Picture 3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1583" y="2181374"/>
            <a:ext cx="785037" cy="723664"/>
          </a:xfrm>
          <a:prstGeom prst="rect">
            <a:avLst/>
          </a:prstGeom>
          <a:noFill/>
          <a:ln>
            <a:noFill/>
          </a:ln>
        </p:spPr>
      </p:pic>
      <p:pic>
        <p:nvPicPr>
          <p:cNvPr id="18" name="Picture 17"/>
          <p:cNvPicPr>
            <a:picLocks noChangeAspect="1"/>
          </p:cNvPicPr>
          <p:nvPr/>
        </p:nvPicPr>
        <p:blipFill>
          <a:blip r:embed="rId5"/>
          <a:stretch>
            <a:fillRect/>
          </a:stretch>
        </p:blipFill>
        <p:spPr>
          <a:xfrm>
            <a:off x="8393124" y="3266347"/>
            <a:ext cx="442961" cy="458944"/>
          </a:xfrm>
          <a:prstGeom prst="rect">
            <a:avLst/>
          </a:prstGeom>
        </p:spPr>
      </p:pic>
      <p:pic>
        <p:nvPicPr>
          <p:cNvPr id="37" name="Picture 36"/>
          <p:cNvPicPr>
            <a:picLocks noChangeAspect="1"/>
          </p:cNvPicPr>
          <p:nvPr/>
        </p:nvPicPr>
        <p:blipFill>
          <a:blip r:embed="rId6"/>
          <a:stretch>
            <a:fillRect/>
          </a:stretch>
        </p:blipFill>
        <p:spPr>
          <a:xfrm>
            <a:off x="8470980" y="5741747"/>
            <a:ext cx="606471" cy="703951"/>
          </a:xfrm>
          <a:prstGeom prst="rect">
            <a:avLst/>
          </a:prstGeom>
        </p:spPr>
      </p:pic>
      <p:sp>
        <p:nvSpPr>
          <p:cNvPr id="39" name="Subtitle 2"/>
          <p:cNvSpPr txBox="1">
            <a:spLocks/>
          </p:cNvSpPr>
          <p:nvPr/>
        </p:nvSpPr>
        <p:spPr>
          <a:xfrm>
            <a:off x="213591" y="2316451"/>
            <a:ext cx="2518558" cy="13769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sz="1200" dirty="0">
              <a:solidFill>
                <a:schemeClr val="tx1"/>
              </a:solidFill>
              <a:latin typeface="Curlz MT" pitchFamily="82" charset="0"/>
            </a:endParaRPr>
          </a:p>
          <a:p>
            <a:endParaRPr lang="en-GB" sz="1600" b="1" dirty="0">
              <a:solidFill>
                <a:schemeClr val="tx1"/>
              </a:solidFill>
              <a:latin typeface="Comic Sans MS" pitchFamily="66" charset="0"/>
            </a:endParaRPr>
          </a:p>
        </p:txBody>
      </p:sp>
      <p:pic>
        <p:nvPicPr>
          <p:cNvPr id="23" name="Picture 22"/>
          <p:cNvPicPr>
            <a:picLocks noChangeAspect="1"/>
          </p:cNvPicPr>
          <p:nvPr/>
        </p:nvPicPr>
        <p:blipFill>
          <a:blip r:embed="rId7"/>
          <a:stretch>
            <a:fillRect/>
          </a:stretch>
        </p:blipFill>
        <p:spPr>
          <a:xfrm rot="16200000">
            <a:off x="2061805" y="1873458"/>
            <a:ext cx="494199" cy="750207"/>
          </a:xfrm>
          <a:prstGeom prst="rect">
            <a:avLst/>
          </a:prstGeom>
        </p:spPr>
      </p:pic>
      <p:sp>
        <p:nvSpPr>
          <p:cNvPr id="40" name="Subtitle 2"/>
          <p:cNvSpPr txBox="1">
            <a:spLocks/>
          </p:cNvSpPr>
          <p:nvPr/>
        </p:nvSpPr>
        <p:spPr>
          <a:xfrm>
            <a:off x="6308489" y="-27580"/>
            <a:ext cx="2557543" cy="85351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sz="1200" dirty="0">
              <a:solidFill>
                <a:schemeClr val="tx1"/>
              </a:solidFill>
              <a:latin typeface="Curlz MT" pitchFamily="82" charset="0"/>
            </a:endParaRPr>
          </a:p>
          <a:p>
            <a:r>
              <a:rPr lang="en-GB" sz="1100" dirty="0">
                <a:solidFill>
                  <a:schemeClr val="tx1"/>
                </a:solidFill>
                <a:latin typeface="SassoonCRInfant" panose="02010503020300020003" pitchFamily="2" charset="0"/>
              </a:rPr>
              <a:t>The </a:t>
            </a:r>
            <a:r>
              <a:rPr lang="en-GB" sz="1100" b="1" dirty="0">
                <a:solidFill>
                  <a:schemeClr val="tx1"/>
                </a:solidFill>
                <a:latin typeface="SassoonCRInfant" panose="02010503020300020003" pitchFamily="2" charset="0"/>
              </a:rPr>
              <a:t>intent</a:t>
            </a:r>
            <a:r>
              <a:rPr lang="en-GB" sz="1100" dirty="0">
                <a:solidFill>
                  <a:schemeClr val="tx1"/>
                </a:solidFill>
                <a:latin typeface="SassoonCRInfant" panose="02010503020300020003" pitchFamily="2" charset="0"/>
              </a:rPr>
              <a:t> of this topic is to learn about living things and know what things need grow and thrive.  </a:t>
            </a:r>
            <a:endParaRPr lang="en-GB" sz="1050" dirty="0">
              <a:solidFill>
                <a:schemeClr val="tx1"/>
              </a:solidFill>
              <a:latin typeface="SassoonCRInfant" panose="02010503020300020003" pitchFamily="2" charset="0"/>
            </a:endParaRPr>
          </a:p>
          <a:p>
            <a:endParaRPr lang="en-GB" sz="1600" b="1" dirty="0">
              <a:solidFill>
                <a:schemeClr val="tx1"/>
              </a:solidFill>
              <a:latin typeface="Comic Sans MS" pitchFamily="66" charset="0"/>
            </a:endParaRPr>
          </a:p>
        </p:txBody>
      </p:sp>
      <p:sp>
        <p:nvSpPr>
          <p:cNvPr id="41" name="Rectangle 40"/>
          <p:cNvSpPr/>
          <p:nvPr/>
        </p:nvSpPr>
        <p:spPr>
          <a:xfrm>
            <a:off x="6285269" y="141442"/>
            <a:ext cx="2580763" cy="684489"/>
          </a:xfrm>
          <a:prstGeom prst="rect">
            <a:avLst/>
          </a:prstGeom>
          <a:noFill/>
          <a:ln>
            <a:solidFill>
              <a:srgbClr val="2B9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p:cNvPicPr>
            <a:picLocks noChangeAspect="1"/>
          </p:cNvPicPr>
          <p:nvPr/>
        </p:nvPicPr>
        <p:blipFill>
          <a:blip r:embed="rId8"/>
          <a:stretch>
            <a:fillRect/>
          </a:stretch>
        </p:blipFill>
        <p:spPr>
          <a:xfrm>
            <a:off x="95867" y="2001461"/>
            <a:ext cx="1071837" cy="712253"/>
          </a:xfrm>
          <a:prstGeom prst="rect">
            <a:avLst/>
          </a:prstGeom>
        </p:spPr>
      </p:pic>
      <p:pic>
        <p:nvPicPr>
          <p:cNvPr id="1026" name="Picture 2" descr="Hampshire School Library Service: All courses">
            <a:extLst>
              <a:ext uri="{FF2B5EF4-FFF2-40B4-BE49-F238E27FC236}">
                <a16:creationId xmlns:a16="http://schemas.microsoft.com/office/drawing/2014/main" id="{19AA126E-7ED1-5759-2A69-9601B52A1D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8567" y="573808"/>
            <a:ext cx="737117" cy="7371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p:nvPr/>
        </p:nvPicPr>
        <p:blipFill rotWithShape="1">
          <a:blip r:embed="rId10"/>
          <a:srcRect l="40549" t="26592" r="31199" b="46817"/>
          <a:stretch/>
        </p:blipFill>
        <p:spPr bwMode="auto">
          <a:xfrm>
            <a:off x="8145387" y="644641"/>
            <a:ext cx="901586" cy="522308"/>
          </a:xfrm>
          <a:prstGeom prst="rect">
            <a:avLst/>
          </a:prstGeom>
          <a:ln>
            <a:noFill/>
          </a:ln>
          <a:extLst>
            <a:ext uri="{53640926-AAD7-44D8-BBD7-CCE9431645EC}">
              <a14:shadowObscured xmlns:a14="http://schemas.microsoft.com/office/drawing/2010/main"/>
            </a:ext>
          </a:extLst>
        </p:spPr>
      </p:pic>
      <p:pic>
        <p:nvPicPr>
          <p:cNvPr id="1029" name="Picture 5" descr="DC DMV on Twitter: &quot;Lost your REAL ID non-driver identification card or ...">
            <a:extLst>
              <a:ext uri="{FF2B5EF4-FFF2-40B4-BE49-F238E27FC236}">
                <a16:creationId xmlns:a16="http://schemas.microsoft.com/office/drawing/2014/main" id="{9022534C-8C91-D0C1-83E1-59C0ABA242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818" y="5765608"/>
            <a:ext cx="619949" cy="5506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578AC55-A02D-1972-B881-F6E781D20866}"/>
              </a:ext>
            </a:extLst>
          </p:cNvPr>
          <p:cNvSpPr txBox="1"/>
          <p:nvPr/>
        </p:nvSpPr>
        <p:spPr>
          <a:xfrm>
            <a:off x="244040" y="4157620"/>
            <a:ext cx="2498933" cy="738664"/>
          </a:xfrm>
          <a:prstGeom prst="rect">
            <a:avLst/>
          </a:prstGeom>
          <a:noFill/>
        </p:spPr>
        <p:txBody>
          <a:bodyPr wrap="square" lIns="91440" tIns="45720" rIns="91440" bIns="45720" rtlCol="0" anchor="t">
            <a:spAutoFit/>
          </a:bodyPr>
          <a:lstStyle/>
          <a:p>
            <a:pPr algn="ctr"/>
            <a:r>
              <a:rPr lang="en-GB" sz="1050" b="1" dirty="0">
                <a:latin typeface="SassoonCRInfant"/>
              </a:rPr>
              <a:t>History</a:t>
            </a:r>
          </a:p>
          <a:p>
            <a:pPr algn="ctr"/>
            <a:r>
              <a:rPr lang="en-GB" sz="1050" dirty="0">
                <a:latin typeface="SassoonCRInfant" panose="02010503020300020003" pitchFamily="2" charset="0"/>
              </a:rPr>
              <a:t>We will be continuing to learn about the Explorer ‘Neil Armstrong’ and the Moon landing. </a:t>
            </a:r>
          </a:p>
        </p:txBody>
      </p:sp>
      <p:sp>
        <p:nvSpPr>
          <p:cNvPr id="24" name="Rectangle 23">
            <a:extLst>
              <a:ext uri="{FF2B5EF4-FFF2-40B4-BE49-F238E27FC236}">
                <a16:creationId xmlns:a16="http://schemas.microsoft.com/office/drawing/2014/main" id="{0FF4A3A1-7232-4557-F968-6EDCA78971BC}"/>
              </a:ext>
            </a:extLst>
          </p:cNvPr>
          <p:cNvSpPr/>
          <p:nvPr/>
        </p:nvSpPr>
        <p:spPr>
          <a:xfrm>
            <a:off x="255736" y="4117592"/>
            <a:ext cx="2498933" cy="85475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B8123DE0-BA75-BD8F-F7C8-549BFE1CC0C3}"/>
              </a:ext>
            </a:extLst>
          </p:cNvPr>
          <p:cNvSpPr/>
          <p:nvPr/>
        </p:nvSpPr>
        <p:spPr>
          <a:xfrm>
            <a:off x="253605" y="5081510"/>
            <a:ext cx="2513871" cy="14709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1222041E-F8FB-20E8-AB9A-2FDCC8BF8FDD}"/>
              </a:ext>
            </a:extLst>
          </p:cNvPr>
          <p:cNvSpPr txBox="1"/>
          <p:nvPr/>
        </p:nvSpPr>
        <p:spPr>
          <a:xfrm>
            <a:off x="239743" y="5110456"/>
            <a:ext cx="2498933" cy="1384995"/>
          </a:xfrm>
          <a:prstGeom prst="rect">
            <a:avLst/>
          </a:prstGeom>
          <a:noFill/>
        </p:spPr>
        <p:txBody>
          <a:bodyPr wrap="square" lIns="91440" tIns="45720" rIns="91440" bIns="45720" rtlCol="0" anchor="t">
            <a:spAutoFit/>
          </a:bodyPr>
          <a:lstStyle/>
          <a:p>
            <a:pPr algn="ctr"/>
            <a:r>
              <a:rPr lang="en-GB" sz="1050" b="1" dirty="0">
                <a:latin typeface="SassoonCRInfant"/>
              </a:rPr>
              <a:t>DT</a:t>
            </a:r>
          </a:p>
          <a:p>
            <a:pPr algn="ctr"/>
            <a:r>
              <a:rPr lang="en-GB" sz="1050" dirty="0">
                <a:latin typeface="SassoonCRInfant" panose="02010503020300020003" pitchFamily="2" charset="0"/>
              </a:rPr>
              <a:t>We will be learning about where fruit comes from, designing and making fruit kebabs. </a:t>
            </a:r>
          </a:p>
          <a:p>
            <a:pPr algn="ctr"/>
            <a:r>
              <a:rPr lang="en-GB" sz="1050" b="1" dirty="0">
                <a:latin typeface="SassoonCRInfant" panose="02010503020300020003" pitchFamily="2" charset="0"/>
              </a:rPr>
              <a:t>Jigsaw – PSED</a:t>
            </a:r>
          </a:p>
          <a:p>
            <a:pPr algn="ctr"/>
            <a:r>
              <a:rPr lang="en-GB" sz="1050" dirty="0">
                <a:latin typeface="SassoonCRInfant" panose="02010503020300020003" pitchFamily="2" charset="0"/>
              </a:rPr>
              <a:t>We will be learning about healthy eating and living. </a:t>
            </a:r>
          </a:p>
          <a:p>
            <a:pPr algn="ctr"/>
            <a:endParaRPr lang="en-GB" sz="1050" dirty="0">
              <a:latin typeface="SassoonCRInfant" panose="02010503020300020003" pitchFamily="2" charset="0"/>
            </a:endParaRPr>
          </a:p>
        </p:txBody>
      </p:sp>
      <p:pic>
        <p:nvPicPr>
          <p:cNvPr id="1031" name="Picture 7" descr="Jigsaw PSHE | Animated Explainers | Reel Effect">
            <a:extLst>
              <a:ext uri="{FF2B5EF4-FFF2-40B4-BE49-F238E27FC236}">
                <a16:creationId xmlns:a16="http://schemas.microsoft.com/office/drawing/2014/main" id="{F95DAE6A-6FD1-5730-F94F-A85D1DBD3A9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4260" t="4433" r="10909" b="5292"/>
          <a:stretch/>
        </p:blipFill>
        <p:spPr bwMode="auto">
          <a:xfrm>
            <a:off x="1863860" y="6112986"/>
            <a:ext cx="980448" cy="66375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Magic moon icon, cartoon style 14284615 Vector Art at Vecteezy">
            <a:extLst>
              <a:ext uri="{FF2B5EF4-FFF2-40B4-BE49-F238E27FC236}">
                <a16:creationId xmlns:a16="http://schemas.microsoft.com/office/drawing/2014/main" id="{72AA3A91-93E7-BB4C-9105-EF96F699E0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762" y="4711655"/>
            <a:ext cx="548759" cy="54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35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b79c05-f896-4f8d-83dc-c0f71efb115d" xsi:nil="true"/>
    <lcf76f155ced4ddcb4097134ff3c332f xmlns="022c83c1-e2a1-43ad-b725-a518aa7b55c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0F5336244098409442E5FBF4E1B7DD" ma:contentTypeVersion="15" ma:contentTypeDescription="Create a new document." ma:contentTypeScope="" ma:versionID="955d24de3141c734d80d87379311d81c">
  <xsd:schema xmlns:xsd="http://www.w3.org/2001/XMLSchema" xmlns:xs="http://www.w3.org/2001/XMLSchema" xmlns:p="http://schemas.microsoft.com/office/2006/metadata/properties" xmlns:ns2="022c83c1-e2a1-43ad-b725-a518aa7b55cd" xmlns:ns3="7eb79c05-f896-4f8d-83dc-c0f71efb115d" targetNamespace="http://schemas.microsoft.com/office/2006/metadata/properties" ma:root="true" ma:fieldsID="ba21d50a29772ee23ed049f4464aecb2" ns2:_="" ns3:_="">
    <xsd:import namespace="022c83c1-e2a1-43ad-b725-a518aa7b55cd"/>
    <xsd:import namespace="7eb79c05-f896-4f8d-83dc-c0f71efb115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c83c1-e2a1-43ad-b725-a518aa7b55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622427b-04af-4e52-b4bd-df45d0a1964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b79c05-f896-4f8d-83dc-c0f71efb115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6dc965f-0f60-46ed-a425-1f49ce639d05}" ma:internalName="TaxCatchAll" ma:showField="CatchAllData" ma:web="7eb79c05-f896-4f8d-83dc-c0f71efb115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5DB4A0-939F-450B-A038-5B1D28A548F3}">
  <ds:schemaRefs>
    <ds:schemaRef ds:uri="http://schemas.microsoft.com/office/2006/metadata/properties"/>
    <ds:schemaRef ds:uri="http://schemas.microsoft.com/office/infopath/2007/PartnerControls"/>
    <ds:schemaRef ds:uri="7eb79c05-f896-4f8d-83dc-c0f71efb115d"/>
    <ds:schemaRef ds:uri="022c83c1-e2a1-43ad-b725-a518aa7b55cd"/>
  </ds:schemaRefs>
</ds:datastoreItem>
</file>

<file path=customXml/itemProps2.xml><?xml version="1.0" encoding="utf-8"?>
<ds:datastoreItem xmlns:ds="http://schemas.openxmlformats.org/officeDocument/2006/customXml" ds:itemID="{EA39C72E-7AAC-4410-853C-A5F29A625E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2c83c1-e2a1-43ad-b725-a518aa7b55cd"/>
    <ds:schemaRef ds:uri="7eb79c05-f896-4f8d-83dc-c0f71efb1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FA650B-6092-4AAB-A003-762F16120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702</TotalTime>
  <Words>570</Words>
  <Application>Microsoft Office PowerPoint</Application>
  <PresentationFormat>On-screen Show (4:3)</PresentationFormat>
  <Paragraphs>39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Comic Sans MS</vt:lpstr>
      <vt:lpstr>Curlz MT</vt:lpstr>
      <vt:lpstr>SassoonCRInfant</vt:lpstr>
      <vt:lpstr>Office Theme</vt:lpstr>
      <vt:lpstr>Roots, Shoots &amp;  Muddy Boots! Year 1 Spring 2 2025</vt:lpstr>
    </vt:vector>
  </TitlesOfParts>
  <Company>Elson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life! Spring 2 2014</dc:title>
  <dc:creator>Jennifer Bennett</dc:creator>
  <cp:lastModifiedBy>Stephanie Cragg</cp:lastModifiedBy>
  <cp:revision>183</cp:revision>
  <cp:lastPrinted>2014-02-12T11:00:50Z</cp:lastPrinted>
  <dcterms:created xsi:type="dcterms:W3CDTF">2014-02-12T10:31:54Z</dcterms:created>
  <dcterms:modified xsi:type="dcterms:W3CDTF">2025-02-13T11:13:05Z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0x010100030F5336244098409442E5FBF4E1B7DD</vt:lpwstr>
  </property>
  <property fmtid="{D5CDD505-2E9C-101B-9397-08002B2CF9AE}" pid="3" name="Order">
    <vt:r8>7265400</vt:r8>
  </property>
  <property fmtid="{D5CDD505-2E9C-101B-9397-08002B2CF9AE}" pid="4" name="MediaServiceImageTags">
    <vt:lpwstr/>
  </property>
</Properties>
</file>